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79" r:id="rId2"/>
    <p:sldId id="306" r:id="rId3"/>
    <p:sldId id="307" r:id="rId4"/>
    <p:sldId id="297" r:id="rId5"/>
    <p:sldId id="305" r:id="rId6"/>
    <p:sldId id="310" r:id="rId7"/>
    <p:sldId id="311" r:id="rId8"/>
    <p:sldId id="308" r:id="rId9"/>
    <p:sldId id="30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110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J’identifie la règle logique d’une suite numérique et je la poursuis.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fonctionne la suite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472518" y="2705725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LOLOLOLOLOLO</a:t>
            </a:r>
          </a:p>
        </p:txBody>
      </p:sp>
    </p:spTree>
    <p:extLst>
      <p:ext uri="{BB962C8B-B14F-4D97-AF65-F5344CB8AC3E}">
        <p14:creationId xmlns:p14="http://schemas.microsoft.com/office/powerpoint/2010/main" val="1121695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472518" y="2705725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LOLOLOLOLOLO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DACEB9-7914-2D08-A2D9-4B13061BEA88}"/>
              </a:ext>
            </a:extLst>
          </p:cNvPr>
          <p:cNvSpPr/>
          <p:nvPr/>
        </p:nvSpPr>
        <p:spPr>
          <a:xfrm>
            <a:off x="527774" y="2915034"/>
            <a:ext cx="1337847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E04836-10B2-CA8D-D041-857A0C876A66}"/>
              </a:ext>
            </a:extLst>
          </p:cNvPr>
          <p:cNvSpPr/>
          <p:nvPr/>
        </p:nvSpPr>
        <p:spPr>
          <a:xfrm>
            <a:off x="1865622" y="2915034"/>
            <a:ext cx="1181331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E49890-783B-50DD-8601-23C63811FB05}"/>
              </a:ext>
            </a:extLst>
          </p:cNvPr>
          <p:cNvSpPr/>
          <p:nvPr/>
        </p:nvSpPr>
        <p:spPr>
          <a:xfrm>
            <a:off x="3046953" y="2915033"/>
            <a:ext cx="1273434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571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fonctionne la suite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41055"/>
            <a:ext cx="771847" cy="367849"/>
          </a:xfrm>
        </p:spPr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521638" y="2828835"/>
            <a:ext cx="8119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ABCABCABCABCABC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521638" y="2828835"/>
            <a:ext cx="8119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ABCABCABCABCABC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B99D20-A02F-B6AD-EAC5-48AD928D955B}"/>
              </a:ext>
            </a:extLst>
          </p:cNvPr>
          <p:cNvSpPr/>
          <p:nvPr/>
        </p:nvSpPr>
        <p:spPr>
          <a:xfrm>
            <a:off x="521638" y="2828835"/>
            <a:ext cx="1638555" cy="111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69DF77-2A32-6DFD-8A38-CD8786E22831}"/>
              </a:ext>
            </a:extLst>
          </p:cNvPr>
          <p:cNvSpPr/>
          <p:nvPr/>
        </p:nvSpPr>
        <p:spPr>
          <a:xfrm>
            <a:off x="2160194" y="2828835"/>
            <a:ext cx="1528092" cy="111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A08247-73FC-031F-87D7-FC8FD63E0BAA}"/>
              </a:ext>
            </a:extLst>
          </p:cNvPr>
          <p:cNvSpPr/>
          <p:nvPr/>
        </p:nvSpPr>
        <p:spPr>
          <a:xfrm>
            <a:off x="3688286" y="2828835"/>
            <a:ext cx="1485131" cy="111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D43A9D-95D6-3744-BE8C-11B324C4B381}"/>
              </a:ext>
            </a:extLst>
          </p:cNvPr>
          <p:cNvSpPr/>
          <p:nvPr/>
        </p:nvSpPr>
        <p:spPr>
          <a:xfrm>
            <a:off x="5173417" y="2828835"/>
            <a:ext cx="1485131" cy="111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0794AD-152A-1320-19E8-85B4857E7BAC}"/>
              </a:ext>
            </a:extLst>
          </p:cNvPr>
          <p:cNvSpPr/>
          <p:nvPr/>
        </p:nvSpPr>
        <p:spPr>
          <a:xfrm>
            <a:off x="6658548" y="2828835"/>
            <a:ext cx="1485131" cy="111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687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Ecris les deux éléments suivants.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472518" y="2705725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KK5KK5KK5KK5</a:t>
            </a:r>
          </a:p>
        </p:txBody>
      </p:sp>
    </p:spTree>
    <p:extLst>
      <p:ext uri="{BB962C8B-B14F-4D97-AF65-F5344CB8AC3E}">
        <p14:creationId xmlns:p14="http://schemas.microsoft.com/office/powerpoint/2010/main" val="1166603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512432" y="2724136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KK5KK5KK5KK5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23315B4-11F2-0ED5-87D8-B7FF23F0F96E}"/>
              </a:ext>
            </a:extLst>
          </p:cNvPr>
          <p:cNvSpPr txBox="1"/>
          <p:nvPr/>
        </p:nvSpPr>
        <p:spPr>
          <a:xfrm>
            <a:off x="7763904" y="2744508"/>
            <a:ext cx="14230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>
                <a:solidFill>
                  <a:srgbClr val="C00000"/>
                </a:solidFill>
              </a:rPr>
              <a:t>KK</a:t>
            </a:r>
          </a:p>
        </p:txBody>
      </p:sp>
    </p:spTree>
    <p:extLst>
      <p:ext uri="{BB962C8B-B14F-4D97-AF65-F5344CB8AC3E}">
        <p14:creationId xmlns:p14="http://schemas.microsoft.com/office/powerpoint/2010/main" val="353087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suite. Quelle est la 10</a:t>
            </a:r>
            <a:r>
              <a:rPr lang="fr-FR" baseline="30000" dirty="0"/>
              <a:t>e</a:t>
            </a:r>
            <a:r>
              <a:rPr lang="fr-FR" dirty="0"/>
              <a:t> lettre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472518" y="2705725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AZIAZIAZI</a:t>
            </a:r>
          </a:p>
        </p:txBody>
      </p:sp>
    </p:spTree>
    <p:extLst>
      <p:ext uri="{BB962C8B-B14F-4D97-AF65-F5344CB8AC3E}">
        <p14:creationId xmlns:p14="http://schemas.microsoft.com/office/powerpoint/2010/main" val="1683121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472518" y="2705725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AZIAZIAZI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B30C7C-9DC5-A2A9-3477-9352BA161B4C}"/>
              </a:ext>
            </a:extLst>
          </p:cNvPr>
          <p:cNvSpPr/>
          <p:nvPr/>
        </p:nvSpPr>
        <p:spPr>
          <a:xfrm>
            <a:off x="588736" y="2920147"/>
            <a:ext cx="1485215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82971E-5E99-9B0B-E673-09564C72CA23}"/>
              </a:ext>
            </a:extLst>
          </p:cNvPr>
          <p:cNvSpPr/>
          <p:nvPr/>
        </p:nvSpPr>
        <p:spPr>
          <a:xfrm>
            <a:off x="2073952" y="2920147"/>
            <a:ext cx="1565238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5A1CEC-EC4C-0217-E0A5-40234C57AD76}"/>
              </a:ext>
            </a:extLst>
          </p:cNvPr>
          <p:cNvSpPr/>
          <p:nvPr/>
        </p:nvSpPr>
        <p:spPr>
          <a:xfrm>
            <a:off x="3657713" y="2920147"/>
            <a:ext cx="1565239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EE9333C-C6B5-9E3A-7EB3-5268B555CA06}"/>
              </a:ext>
            </a:extLst>
          </p:cNvPr>
          <p:cNvSpPr txBox="1"/>
          <p:nvPr/>
        </p:nvSpPr>
        <p:spPr>
          <a:xfrm>
            <a:off x="1629997" y="3905032"/>
            <a:ext cx="622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BC8D98E-9285-F0AF-839A-6D9B10AFA91A}"/>
              </a:ext>
            </a:extLst>
          </p:cNvPr>
          <p:cNvSpPr txBox="1"/>
          <p:nvPr/>
        </p:nvSpPr>
        <p:spPr>
          <a:xfrm>
            <a:off x="3183670" y="3905032"/>
            <a:ext cx="622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B050"/>
                </a:solidFill>
              </a:rPr>
              <a:t>6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E5E8ED9-3513-B888-A976-8FD6DB24E9BF}"/>
              </a:ext>
            </a:extLst>
          </p:cNvPr>
          <p:cNvSpPr txBox="1"/>
          <p:nvPr/>
        </p:nvSpPr>
        <p:spPr>
          <a:xfrm>
            <a:off x="4764519" y="3858640"/>
            <a:ext cx="912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B050"/>
                </a:solidFill>
              </a:rPr>
              <a:t>9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16BC8CD-F045-A0B5-0BBE-1ADE6FDE0E2D}"/>
              </a:ext>
            </a:extLst>
          </p:cNvPr>
          <p:cNvSpPr txBox="1"/>
          <p:nvPr/>
        </p:nvSpPr>
        <p:spPr>
          <a:xfrm>
            <a:off x="5368333" y="3858640"/>
            <a:ext cx="961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B050"/>
                </a:solidFill>
              </a:rPr>
              <a:t>10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30B0599-0651-758F-0390-A2759DA46D9E}"/>
              </a:ext>
            </a:extLst>
          </p:cNvPr>
          <p:cNvSpPr txBox="1"/>
          <p:nvPr/>
        </p:nvSpPr>
        <p:spPr>
          <a:xfrm>
            <a:off x="5401629" y="2735385"/>
            <a:ext cx="7487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>
                <a:solidFill>
                  <a:srgbClr val="C00000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79150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645</TotalTime>
  <Words>64</Words>
  <Application>Microsoft Office PowerPoint</Application>
  <PresentationFormat>Affichage à l'écran (4:3)</PresentationFormat>
  <Paragraphs>31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Comment fonctionne la suite ? </vt:lpstr>
      <vt:lpstr>Correction </vt:lpstr>
      <vt:lpstr>Comment fonctionne la suite ? </vt:lpstr>
      <vt:lpstr>Correction </vt:lpstr>
      <vt:lpstr>Ecris les deux éléments suivants. </vt:lpstr>
      <vt:lpstr>Correction </vt:lpstr>
      <vt:lpstr>Observe la suite. Quelle est la 10e lettre ?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66</cp:revision>
  <dcterms:created xsi:type="dcterms:W3CDTF">2023-02-07T14:55:57Z</dcterms:created>
  <dcterms:modified xsi:type="dcterms:W3CDTF">2025-09-03T09:45:52Z</dcterms:modified>
</cp:coreProperties>
</file>